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6B0287-994D-4B5A-A60E-C030A11BF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08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D9B95A-9200-44C9-8885-3900EECCB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07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6E995D-60D7-455F-9201-3A25A0436A4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971F87-193D-42EB-93D2-258734C7BB64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4629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9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等到何日恩主才回來？</a:t>
            </a:r>
          </a:p>
          <a:p>
            <a:pPr algn="ctr" eaLnBrk="1" hangingPunct="1"/>
            <a:r>
              <a:rPr lang="en-US" altLang="zh-TW" sz="2800" dirty="0"/>
              <a:t>Oh, how long before my Lord comes back, </a:t>
            </a:r>
          </a:p>
          <a:p>
            <a:pPr algn="ctr" eaLnBrk="1" hangingPunct="1"/>
            <a:r>
              <a:rPr lang="zh-TW" altLang="en-US" dirty="0"/>
              <a:t>我心渴望見祂丰采！</a:t>
            </a:r>
          </a:p>
          <a:p>
            <a:pPr algn="ctr" eaLnBrk="1" hangingPunct="1"/>
            <a:r>
              <a:rPr lang="en-US" altLang="zh-TW" sz="2800" dirty="0"/>
              <a:t>My heart desires to see Thy face,</a:t>
            </a:r>
          </a:p>
          <a:p>
            <a:pPr algn="ctr" eaLnBrk="1" hangingPunct="1"/>
            <a:r>
              <a:rPr lang="zh-TW" altLang="en-US" dirty="0"/>
              <a:t>等到何日恩主才回來，</a:t>
            </a:r>
          </a:p>
          <a:p>
            <a:pPr algn="ctr" eaLnBrk="1" hangingPunct="1"/>
            <a:r>
              <a:rPr lang="en-US" altLang="zh-TW" sz="2800" dirty="0"/>
              <a:t>That the song of triumph I may sing,</a:t>
            </a:r>
          </a:p>
          <a:p>
            <a:pPr algn="ctr" eaLnBrk="1" hangingPunct="1"/>
            <a:r>
              <a:rPr lang="zh-TW" altLang="en-US" dirty="0"/>
              <a:t>好使我得奏凱，見心愛？</a:t>
            </a:r>
          </a:p>
          <a:p>
            <a:pPr algn="ctr" eaLnBrk="1" hangingPunct="1"/>
            <a:r>
              <a:rPr lang="en-US" altLang="zh-TW" sz="2800" dirty="0"/>
              <a:t>And behold my Beloved, full of grace.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145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等到何日恩主才回來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OH, HOW LONG BEFORE MY LORD COMES BACK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145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恩主快來！恩主何待？</a:t>
            </a:r>
          </a:p>
          <a:p>
            <a:pPr algn="ctr" eaLnBrk="1" hangingPunct="1"/>
            <a:r>
              <a:rPr lang="en-US" altLang="zh-TW" sz="2800" dirty="0"/>
              <a:t>Come quickly, Lord, and tarry not!</a:t>
            </a:r>
          </a:p>
          <a:p>
            <a:pPr algn="ctr" eaLnBrk="1" hangingPunct="1"/>
            <a:r>
              <a:rPr lang="zh-TW" altLang="en-US" dirty="0"/>
              <a:t>到何日祢才肯來慰我心懷？</a:t>
            </a:r>
          </a:p>
          <a:p>
            <a:pPr algn="ctr" eaLnBrk="1" hangingPunct="1"/>
            <a:r>
              <a:rPr lang="en-US" altLang="zh-TW" sz="2800" dirty="0"/>
              <a:t>Oh, when wilt Thou return to comfort me;</a:t>
            </a:r>
          </a:p>
          <a:p>
            <a:pPr algn="ctr" eaLnBrk="1" hangingPunct="1"/>
            <a:r>
              <a:rPr lang="zh-TW" altLang="en-US" dirty="0"/>
              <a:t>恩主快來！恩主何待？</a:t>
            </a:r>
          </a:p>
          <a:p>
            <a:pPr algn="ctr" eaLnBrk="1" hangingPunct="1"/>
            <a:r>
              <a:rPr lang="en-US" altLang="zh-TW" sz="2800" dirty="0"/>
              <a:t>Come quickly, Lord, and tarry not!</a:t>
            </a:r>
          </a:p>
          <a:p>
            <a:pPr algn="ctr" eaLnBrk="1" hangingPunct="1"/>
            <a:r>
              <a:rPr lang="zh-TW" altLang="en-US" dirty="0"/>
              <a:t>我心切慕祢同在！</a:t>
            </a:r>
          </a:p>
          <a:p>
            <a:pPr algn="ctr" eaLnBrk="1" hangingPunct="1"/>
            <a:r>
              <a:rPr lang="en-US" altLang="zh-TW" sz="2800" dirty="0"/>
              <a:t>My heart desires to be with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476</TotalTime>
  <Words>156</Words>
  <Application>Microsoft Office PowerPoint</Application>
  <PresentationFormat>On-screen Show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H145  等到何日恩主才回來  OH, HOW LONG BEFORE MY LORD COMES BACK (1/1)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51</cp:revision>
  <dcterms:created xsi:type="dcterms:W3CDTF">2001-04-19T19:07:54Z</dcterms:created>
  <dcterms:modified xsi:type="dcterms:W3CDTF">2017-08-02T05:52:33Z</dcterms:modified>
</cp:coreProperties>
</file>